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1" r:id="rId4"/>
    <p:sldId id="269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279" r:id="rId15"/>
    <p:sldId id="280" r:id="rId16"/>
    <p:sldId id="281" r:id="rId17"/>
    <p:sldId id="283" r:id="rId18"/>
    <p:sldId id="284" r:id="rId19"/>
    <p:sldId id="285" r:id="rId20"/>
    <p:sldId id="28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256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9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6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7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0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5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3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0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344CF-2D90-B246-999F-7AF1FAC1B24A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3F813-2543-344D-A882-AF06AEFA8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Bead-tracking(1/1)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6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100_199_samp_20_xy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8" r="7365" b="6631"/>
          <a:stretch/>
        </p:blipFill>
        <p:spPr>
          <a:xfrm>
            <a:off x="2124352" y="-170537"/>
            <a:ext cx="6887002" cy="6894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242"/>
            <a:ext cx="133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1/1 100-199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0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z-projection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96711" y="635470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82876" y="3106860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5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100_199_samp_20_x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448" r="8465" b="5518"/>
          <a:stretch/>
        </p:blipFill>
        <p:spPr>
          <a:xfrm>
            <a:off x="1840468" y="1188302"/>
            <a:ext cx="6894576" cy="5202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z=100-199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-projection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3278" y="620657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05643" y="345701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100_199_samp_20_y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13506" b="3082"/>
          <a:stretch/>
        </p:blipFill>
        <p:spPr>
          <a:xfrm flipH="1">
            <a:off x="2351324" y="733552"/>
            <a:ext cx="6792676" cy="5202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z=100-199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011" y="389575"/>
            <a:ext cx="1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x-projection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0217" y="5847601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875241" y="310685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4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78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200_299_samp_20_xy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8" t="3783" r="8111" b="7985"/>
          <a:stretch/>
        </p:blipFill>
        <p:spPr>
          <a:xfrm>
            <a:off x="2220342" y="-58777"/>
            <a:ext cx="6894576" cy="6894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242"/>
            <a:ext cx="133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1/1 200-299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0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z-projection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7162" y="64664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82876" y="3106860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7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z=200-299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-projection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3278" y="59394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05643" y="345701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pic>
        <p:nvPicPr>
          <p:cNvPr id="3" name="Picture 2" descr="z200_299_samp_20_x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4716" r="14333" b="8919"/>
          <a:stretch/>
        </p:blipFill>
        <p:spPr>
          <a:xfrm>
            <a:off x="2235200" y="852617"/>
            <a:ext cx="6207760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z200_299_samp_20_y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r="16001" b="4950"/>
          <a:stretch/>
        </p:blipFill>
        <p:spPr>
          <a:xfrm>
            <a:off x="1616340" y="702352"/>
            <a:ext cx="6653900" cy="5202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011" y="389575"/>
            <a:ext cx="1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x-projection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0217" y="5847601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875241" y="310685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z=200-299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8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95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300_397_samp_20_xy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4250" r="7667" b="8452"/>
          <a:stretch/>
        </p:blipFill>
        <p:spPr>
          <a:xfrm>
            <a:off x="2124352" y="-150217"/>
            <a:ext cx="6894576" cy="6894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242"/>
            <a:ext cx="133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1/1 300-397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0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z-projection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07162" y="646646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82876" y="3106860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4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z=300-397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-projection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3758" y="59394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36123" y="345701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pic>
        <p:nvPicPr>
          <p:cNvPr id="2" name="Picture 1" descr="z300_397_samp_20_x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r="8667" b="9152"/>
          <a:stretch/>
        </p:blipFill>
        <p:spPr>
          <a:xfrm>
            <a:off x="2001520" y="690057"/>
            <a:ext cx="6894576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z2_397_xy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1331" r="7305" b="6225"/>
          <a:stretch/>
        </p:blipFill>
        <p:spPr>
          <a:xfrm>
            <a:off x="2330083" y="449469"/>
            <a:ext cx="6089904" cy="60899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2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total 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0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z-projection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50151" y="635470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736316" y="3106860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9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300_397_samp_20_y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3783" r="13444" b="4950"/>
          <a:stretch/>
        </p:blipFill>
        <p:spPr>
          <a:xfrm>
            <a:off x="1936790" y="758907"/>
            <a:ext cx="6894576" cy="5202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011" y="389575"/>
            <a:ext cx="1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x-projection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77583" y="5847601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562607" y="310685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242"/>
            <a:ext cx="153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z=300-397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16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total 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-projection</a:t>
            </a:r>
            <a:endParaRPr lang="en-US" dirty="0"/>
          </a:p>
        </p:txBody>
      </p:sp>
      <p:pic>
        <p:nvPicPr>
          <p:cNvPr id="2" name="Picture 1" descr="z2_397_x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4048" r="8791" b="6116"/>
          <a:stretch/>
        </p:blipFill>
        <p:spPr>
          <a:xfrm flipH="1">
            <a:off x="2450067" y="-100007"/>
            <a:ext cx="6089904" cy="7030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2878" y="653937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915242" y="3106860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2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2_397_y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t="3860" r="9009" b="2875"/>
          <a:stretch/>
        </p:blipFill>
        <p:spPr>
          <a:xfrm>
            <a:off x="2410066" y="-173736"/>
            <a:ext cx="6089904" cy="7031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24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total z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011" y="389575"/>
            <a:ext cx="1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x-projection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2426" y="6354706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875241" y="310685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8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14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42"/>
            <a:ext cx="18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2-99 (bottom)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0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z-projection</a:t>
            </a:r>
            <a:endParaRPr lang="en-US" dirty="0"/>
          </a:p>
        </p:txBody>
      </p:sp>
      <p:pic>
        <p:nvPicPr>
          <p:cNvPr id="2" name="Picture 1" descr="z2_99_samp_20_xy.ti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51" y="603384"/>
            <a:ext cx="6089904" cy="6089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0151" y="635470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436316" y="3106860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1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242"/>
            <a:ext cx="207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z=2-99 (bottom)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0011" y="389575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-projection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2878" y="541587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dirty="0"/>
              <a:t>-</a:t>
            </a:r>
            <a:r>
              <a:rPr lang="en-US" dirty="0" smtClean="0"/>
              <a:t>axis</a:t>
            </a:r>
            <a:endParaRPr lang="en-US" dirty="0"/>
          </a:p>
        </p:txBody>
      </p:sp>
      <p:pic>
        <p:nvPicPr>
          <p:cNvPr id="3" name="Picture 2" descr="z2_99_samp_20_xz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9" r="12558" b="9200"/>
          <a:stretch/>
        </p:blipFill>
        <p:spPr>
          <a:xfrm>
            <a:off x="2450068" y="1081774"/>
            <a:ext cx="6628655" cy="43240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1915242" y="3106860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6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242"/>
            <a:ext cx="118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 z=2-99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011" y="389575"/>
            <a:ext cx="1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x-projection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0217" y="5847601"/>
            <a:ext cx="7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-axis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875241" y="3106859"/>
            <a:ext cx="7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pic>
        <p:nvPicPr>
          <p:cNvPr id="7" name="Picture 6" descr="z2_99_samp_20_yz.tif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r="15270" b="4919"/>
          <a:stretch/>
        </p:blipFill>
        <p:spPr>
          <a:xfrm>
            <a:off x="2312379" y="1545827"/>
            <a:ext cx="6629400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76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48394</TotalTime>
  <Words>252</Words>
  <Application>Microsoft Macintosh PowerPoint</Application>
  <PresentationFormat>On-screen Show (4:3)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Bead-tracking(1/1)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</dc:creator>
  <cp:lastModifiedBy>mac</cp:lastModifiedBy>
  <cp:revision>20</cp:revision>
  <dcterms:created xsi:type="dcterms:W3CDTF">2016-01-15T05:59:12Z</dcterms:created>
  <dcterms:modified xsi:type="dcterms:W3CDTF">2016-03-02T02:30:32Z</dcterms:modified>
</cp:coreProperties>
</file>